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1" r:id="rId4"/>
    <p:sldId id="256" r:id="rId5"/>
    <p:sldId id="269" r:id="rId6"/>
    <p:sldId id="268" r:id="rId7"/>
    <p:sldId id="267" r:id="rId8"/>
    <p:sldId id="261" r:id="rId9"/>
    <p:sldId id="258" r:id="rId10"/>
    <p:sldId id="259" r:id="rId11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660"/>
  </p:normalViewPr>
  <p:slideViewPr>
    <p:cSldViewPr>
      <p:cViewPr varScale="1">
        <p:scale>
          <a:sx n="104" d="100"/>
          <a:sy n="104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28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1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34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52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59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85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70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37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14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56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22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4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67412" y="457200"/>
            <a:ext cx="1685188" cy="1752600"/>
            <a:chOff x="111592604" y="107480447"/>
            <a:chExt cx="2484408" cy="2510288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111592604" y="107480447"/>
              <a:ext cx="2484408" cy="2510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5" descr="Эмблема Ученик года 201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89047" y="107537499"/>
              <a:ext cx="2310899" cy="2368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209800" y="6477000"/>
            <a:ext cx="525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Программа развития «Наша новая школа» для детей с ОВЗ</a:t>
            </a:r>
            <a:endParaRPr lang="ru-RU" sz="3000" dirty="0"/>
          </a:p>
        </p:txBody>
      </p:sp>
      <p:pic>
        <p:nvPicPr>
          <p:cNvPr id="1030" name="Picture 6" descr="C:\Users\LENOVO\Desktop\imag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4352925" cy="2819400"/>
          </a:xfrm>
          <a:prstGeom prst="rect">
            <a:avLst/>
          </a:prstGeom>
          <a:noFill/>
        </p:spPr>
      </p:pic>
      <p:pic>
        <p:nvPicPr>
          <p:cNvPr id="1031" name="Picture 7" descr="C:\Users\LENOVO\Desktop\image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57600"/>
            <a:ext cx="4343400" cy="2743200"/>
          </a:xfrm>
          <a:prstGeom prst="rect">
            <a:avLst/>
          </a:prstGeom>
          <a:noFill/>
        </p:spPr>
      </p:pic>
      <p:pic>
        <p:nvPicPr>
          <p:cNvPr id="1032" name="Picture 8" descr="C:\Users\LENOVO\Desktop\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914400"/>
            <a:ext cx="4191000" cy="281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304800"/>
            <a:ext cx="373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Стратегия, цель: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143000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образования обучающихся с ограниченными возможностями здоровья, детей-инвалидов и создание оптимальных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коррекционных условий, в рамках реализации мероприятий федерального проекта «Современная школа» национального проекта «Образование».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55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228600"/>
            <a:ext cx="8229600" cy="632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максимально эффективного использования всех ресурсов учреждения для реализации ФГОС ОВЗ;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 новых профилей: «Поварское дело» по предметной области «Технология»; « Информатика» по предметной области «Математика»;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обновление содержания внеурочной деятельности по экологическому воспитанию;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модернизация образовательной среды учреждения для реализации предметных областей, психолого-педагогического сопровождения и коррекционной работы с обучающимися с ОВЗ;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системы социального партнерства;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позитивной социализации обучающихся и профориентации выпускников с ОВЗ;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внедрение новых профессиональных стандартов педагогов;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активное включение в образовательный процесс современных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технологий, повышающих культурный уровень обучающихся и влияющих на формирование у них устойчивых нравственных ориентаций.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3400" y="0"/>
            <a:ext cx="8153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реализации национального проекта «Образование» в ГОУ РК «С(к)ШИ №7» г. Воркуты: </a:t>
            </a:r>
          </a:p>
          <a:p>
            <a:pPr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учреждения в соответствии с требованиями к образованию  детей с ОВЗ ( умственной отсталостью); </a:t>
            </a:r>
          </a:p>
          <a:p>
            <a:pPr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системой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социально-психолого-медико-педагогического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обучающихся и их семей;</a:t>
            </a:r>
          </a:p>
          <a:p>
            <a:pPr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жизненных компетенций, профориентации обучающихся;</a:t>
            </a:r>
          </a:p>
          <a:p>
            <a:pPr indent="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образования, способствующего социализации  обучающихся.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2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990600"/>
            <a:ext cx="8153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ЭТАПЫ РЕАЛИЗАЦИИ ПРОГРАММЫ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Программа развития реализуется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3 этапа: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Подготовительный – декабрь 2019 г.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Реализации и корректировки – 2020-2024 гг.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Аналитический – 4 квартал 2024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7385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0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мероприятий программы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реализации и корректировки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2545772"/>
              </p:ext>
            </p:extLst>
          </p:nvPr>
        </p:nvGraphicFramePr>
        <p:xfrm>
          <a:off x="381000" y="685803"/>
          <a:ext cx="8583488" cy="5486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3053"/>
                <a:gridCol w="6910435"/>
              </a:tblGrid>
              <a:tr h="4261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9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«Доступность и качество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развивающей среды и зон практических занятий по формированию учебных компетенции.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Совершенствование системы образовательного мониторинга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соответствии с требованиями ФГОС ОВЗ. Совершенствование материально-технической базы учреждения. Информатизация образовательной среды.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337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«Школа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территория здоровья»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Оснащение специальным оборудованием кабинетов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психолога, дефектолога, логопедов, сенсорной комнаты и зала корригирующей физкультуры.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39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«Успешные дети»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Выявление, развитие и поддержка способностей обучающихся. Создание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условий для оптимального развития этих детей.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4337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«Профориентация и технология»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допрофессиональной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деятельности подростков.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ведение новых профилей: «Поварское дело», «Информатика»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азвитие трудовых навыков и жизненных компетенций обучающихся при реализации  учебных программ.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936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«Современной школе - современный учитель 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и развитие профессиональной компетентности современного педагога в соответствии с профессиональным стандартом.  Организация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курсовой переподготовки педагогов. Внедрение в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педагогическую 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практику современных коррекционных технологий, ИКТ.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39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«Социальное партнерство»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 совместной работы. Развитие сотрудничества с партнерами.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989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0"/>
            <a:ext cx="8534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мероприятий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Материально-техническое обеспечение: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специальным оборудованием кабинетов педагога-психолога, учителя-дефектолога, логопеда сенсорной комнаты, зала корригирующей физкультуры,  мастерской «Швейное дело»;  оборудование мастерской «Поварское дело» по предмету «Технология», компьютерного класса «Информатика»; «Экологической студии».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Кадровое обеспечение: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задействовано 15 педагогов и администрации школы. Охват педагогов курсовой подготовкой 85%.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Организационное и мотивационное обеспечение: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участия педагогов и администрации ОУ в мероприятиях, реализуемых Министерством просвещения Российской Федерации совместно с ФГБНУ «Центр защиты прав и интересов детей» в рамках федерального проекта «Современная школа» и мотивационное поощрение педагогов за участие в данных мероприятиях и в активной реализации  Программы развития школы.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Профориентация обучающихся: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с 2016г . заключены договора с Воркутинским политехническим техникумом на обучение выпускников по профессии «Повар», «Оператор ЭВМ». Охват выпускников по данным профессиям  100%  (за исключением детей, имеющих медицинские отводы).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0"/>
            <a:ext cx="8458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удовлетворение особых образовательных потребностей обучающихся с ОВЗ, коррекции недостатков психофизического развития, социально-бытовой и трудовой адаптации с последующей интеграцией в общество;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формирование жизненных компетенций обучающихся, потребностей в здоровом образе жизни, социальном и профессиональном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самоопредении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обновление содержания образования,  методов обучения,  качества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подготовки выпускников посредством введения нового профиля «Поварское дело» по предмету «Технология» и    учебного курса «Информатика»;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реализация требований ФГОС ОВЗ в части организации внеурочной деятельности обучающихся по программе формирования экологической культуры, здорового и безопасного образа жизни;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повышение педагогического мастерства, которое будет способствовать повышению качества образования и воспитания школьников, внедрению личностно-ориентированного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укрепление материально-технической базы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, которое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позволит эффективно реализовать данную программу.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47151" y="1219200"/>
            <a:ext cx="514115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727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408</dc:creator>
  <cp:lastModifiedBy>комп</cp:lastModifiedBy>
  <cp:revision>49</cp:revision>
  <cp:lastPrinted>2019-05-12T06:12:39Z</cp:lastPrinted>
  <dcterms:created xsi:type="dcterms:W3CDTF">2016-04-09T08:12:12Z</dcterms:created>
  <dcterms:modified xsi:type="dcterms:W3CDTF">2019-09-05T10:04:51Z</dcterms:modified>
</cp:coreProperties>
</file>